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858000" cy="9144000" type="screen4x3"/>
  <p:notesSz cx="6888163" cy="1002188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2484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1AC6-104B-4460-96D5-B2D35DA0D6F9}" type="datetimeFigureOut">
              <a:rPr lang="nl-BE" smtClean="0"/>
              <a:t>15/06/2015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398E-B961-4B29-BCB3-4A78D34A49E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1AC6-104B-4460-96D5-B2D35DA0D6F9}" type="datetimeFigureOut">
              <a:rPr lang="nl-BE" smtClean="0"/>
              <a:t>15/06/2015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398E-B961-4B29-BCB3-4A78D34A49E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1AC6-104B-4460-96D5-B2D35DA0D6F9}" type="datetimeFigureOut">
              <a:rPr lang="nl-BE" smtClean="0"/>
              <a:t>15/06/2015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398E-B961-4B29-BCB3-4A78D34A49E9}" type="slidenum">
              <a:rPr lang="nl-BE" smtClean="0"/>
              <a:t>‹nr.›</a:t>
            </a:fld>
            <a:endParaRPr lang="nl-B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1AC6-104B-4460-96D5-B2D35DA0D6F9}" type="datetimeFigureOut">
              <a:rPr lang="nl-BE" smtClean="0"/>
              <a:t>15/06/2015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398E-B961-4B29-BCB3-4A78D34A49E9}" type="slidenum">
              <a:rPr lang="nl-BE" smtClean="0"/>
              <a:t>‹nr.›</a:t>
            </a:fld>
            <a:endParaRPr lang="nl-B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1AC6-104B-4460-96D5-B2D35DA0D6F9}" type="datetimeFigureOut">
              <a:rPr lang="nl-BE" smtClean="0"/>
              <a:t>15/06/2015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398E-B961-4B29-BCB3-4A78D34A49E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1AC6-104B-4460-96D5-B2D35DA0D6F9}" type="datetimeFigureOut">
              <a:rPr lang="nl-BE" smtClean="0"/>
              <a:t>15/06/2015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398E-B961-4B29-BCB3-4A78D34A49E9}" type="slidenum">
              <a:rPr lang="nl-BE" smtClean="0"/>
              <a:t>‹nr.›</a:t>
            </a:fld>
            <a:endParaRPr lang="nl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1AC6-104B-4460-96D5-B2D35DA0D6F9}" type="datetimeFigureOut">
              <a:rPr lang="nl-BE" smtClean="0"/>
              <a:t>15/06/2015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398E-B961-4B29-BCB3-4A78D34A49E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1AC6-104B-4460-96D5-B2D35DA0D6F9}" type="datetimeFigureOut">
              <a:rPr lang="nl-BE" smtClean="0"/>
              <a:t>15/06/2015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398E-B961-4B29-BCB3-4A78D34A49E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1AC6-104B-4460-96D5-B2D35DA0D6F9}" type="datetimeFigureOut">
              <a:rPr lang="nl-BE" smtClean="0"/>
              <a:t>15/06/2015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398E-B961-4B29-BCB3-4A78D34A49E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1AC6-104B-4460-96D5-B2D35DA0D6F9}" type="datetimeFigureOut">
              <a:rPr lang="nl-BE" smtClean="0"/>
              <a:t>15/06/2015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398E-B961-4B29-BCB3-4A78D34A49E9}" type="slidenum">
              <a:rPr lang="nl-BE" smtClean="0"/>
              <a:t>‹nr.›</a:t>
            </a:fld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1AC6-104B-4460-96D5-B2D35DA0D6F9}" type="datetimeFigureOut">
              <a:rPr lang="nl-BE" smtClean="0"/>
              <a:t>15/06/2015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398E-B961-4B29-BCB3-4A78D34A49E9}" type="slidenum">
              <a:rPr lang="nl-BE" smtClean="0"/>
              <a:t>‹nr.›</a:t>
            </a:fld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ADE1AC6-104B-4460-96D5-B2D35DA0D6F9}" type="datetimeFigureOut">
              <a:rPr lang="nl-BE" smtClean="0"/>
              <a:t>15/06/2015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813398E-B961-4B29-BCB3-4A78D34A49E9}" type="slidenum">
              <a:rPr lang="nl-BE" smtClean="0"/>
              <a:t>‹nr.›</a:t>
            </a:fld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656" y="323528"/>
            <a:ext cx="6210690" cy="1944216"/>
          </a:xfrm>
          <a:solidFill>
            <a:srgbClr val="FF0000"/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nl-BE" sz="4000" b="1" dirty="0" smtClean="0">
                <a:solidFill>
                  <a:schemeClr val="bg1"/>
                </a:solidFill>
              </a:rPr>
              <a:t>SPORTPROMOTIETORNOOI</a:t>
            </a:r>
            <a:br>
              <a:rPr lang="nl-BE" sz="4000" b="1" dirty="0" smtClean="0">
                <a:solidFill>
                  <a:schemeClr val="bg1"/>
                </a:solidFill>
              </a:rPr>
            </a:br>
            <a:r>
              <a:rPr lang="nl-BE" sz="4000" b="1" dirty="0" smtClean="0">
                <a:solidFill>
                  <a:schemeClr val="bg1"/>
                </a:solidFill>
              </a:rPr>
              <a:t>LIMBURG</a:t>
            </a:r>
            <a:endParaRPr lang="nl-BE" sz="4000" b="1" dirty="0">
              <a:solidFill>
                <a:schemeClr val="bg1"/>
              </a:solidFill>
            </a:endParaRPr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idx="1"/>
          </p:nvPr>
        </p:nvSpPr>
        <p:spPr>
          <a:xfrm>
            <a:off x="350658" y="2267744"/>
            <a:ext cx="6164442" cy="5376597"/>
          </a:xfrm>
        </p:spPr>
        <p:txBody>
          <a:bodyPr>
            <a:normAutofit/>
          </a:bodyPr>
          <a:lstStyle/>
          <a:p>
            <a:pPr algn="ctr"/>
            <a:r>
              <a:rPr lang="nl-BE" b="1" dirty="0" smtClean="0"/>
              <a:t>Zaterdag 1 augustus 2015 op PC </a:t>
            </a:r>
            <a:r>
              <a:rPr lang="nl-BE" b="1" dirty="0" err="1" smtClean="0"/>
              <a:t>Genenbos</a:t>
            </a:r>
            <a:endParaRPr lang="nl-BE" b="1" dirty="0" smtClean="0"/>
          </a:p>
          <a:p>
            <a:pPr algn="ctr"/>
            <a:r>
              <a:rPr lang="nl-BE" b="1" dirty="0" smtClean="0"/>
              <a:t>Inschrijving : 10€ per doublet</a:t>
            </a:r>
          </a:p>
          <a:p>
            <a:pPr algn="ctr"/>
            <a:r>
              <a:rPr lang="nl-BE" b="1" dirty="0" smtClean="0"/>
              <a:t>Categorieën: Heren gemengd </a:t>
            </a:r>
            <a:r>
              <a:rPr lang="nl-BE" b="1" dirty="0"/>
              <a:t>,</a:t>
            </a:r>
            <a:r>
              <a:rPr lang="nl-BE" b="1" dirty="0" smtClean="0"/>
              <a:t> dames  en 50+</a:t>
            </a:r>
          </a:p>
          <a:p>
            <a:pPr algn="ctr"/>
            <a:r>
              <a:rPr lang="nl-BE" b="1" dirty="0" smtClean="0"/>
              <a:t>Aanvang : 13u30</a:t>
            </a:r>
          </a:p>
          <a:p>
            <a:pPr algn="ctr"/>
            <a:r>
              <a:rPr lang="nl-BE" b="1" dirty="0" smtClean="0"/>
              <a:t>Mixen toegelaten</a:t>
            </a:r>
          </a:p>
          <a:p>
            <a:pPr algn="ctr"/>
            <a:r>
              <a:rPr lang="nl-BE" b="1" dirty="0" smtClean="0"/>
              <a:t>Verhoogde prijzenpot ! ! !</a:t>
            </a:r>
          </a:p>
          <a:p>
            <a:pPr marL="285750" indent="-285750" algn="ctr">
              <a:buFontTx/>
              <a:buChar char="-"/>
            </a:pPr>
            <a:r>
              <a:rPr lang="nl-BE" sz="1400" b="1" dirty="0" smtClean="0"/>
              <a:t>1/3 van de deelnemers geldprijzen</a:t>
            </a:r>
          </a:p>
          <a:p>
            <a:pPr marL="285750" indent="-285750" algn="ctr">
              <a:buFontTx/>
              <a:buChar char="-"/>
            </a:pPr>
            <a:r>
              <a:rPr lang="nl-BE" sz="1400" b="1" dirty="0" smtClean="0"/>
              <a:t>Overige deelnemers naturaprijzen</a:t>
            </a:r>
          </a:p>
          <a:p>
            <a:pPr algn="ctr"/>
            <a:r>
              <a:rPr lang="nl-BE" sz="2000" b="1" dirty="0" smtClean="0"/>
              <a:t>En voor iedereen een mooi verrassingspakket ! ! !</a:t>
            </a:r>
          </a:p>
          <a:p>
            <a:pPr algn="ctr"/>
            <a:r>
              <a:rPr lang="nl-BE" sz="2000" b="1" dirty="0" smtClean="0">
                <a:solidFill>
                  <a:srgbClr val="FF0000"/>
                </a:solidFill>
              </a:rPr>
              <a:t>Vooraf inschrijven noodzakelijk !</a:t>
            </a:r>
          </a:p>
          <a:p>
            <a:pPr algn="ctr"/>
            <a:endParaRPr lang="nl-BE" sz="1800" b="1" dirty="0" smtClean="0"/>
          </a:p>
          <a:p>
            <a:pPr algn="ctr"/>
            <a:endParaRPr lang="nl-BE" b="1" dirty="0" smtClean="0"/>
          </a:p>
          <a:p>
            <a:pPr algn="ctr"/>
            <a:endParaRPr lang="nl-BE" b="1" dirty="0" smtClean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3"/>
          </p:nvPr>
        </p:nvSpPr>
        <p:spPr>
          <a:xfrm>
            <a:off x="404664" y="6300193"/>
            <a:ext cx="6210690" cy="1525091"/>
          </a:xfrm>
        </p:spPr>
        <p:txBody>
          <a:bodyPr>
            <a:normAutofit/>
          </a:bodyPr>
          <a:lstStyle/>
          <a:p>
            <a:pPr algn="ctr"/>
            <a:r>
              <a:rPr lang="nl-BE" sz="1600" dirty="0" smtClean="0"/>
              <a:t>Locatie : </a:t>
            </a:r>
            <a:r>
              <a:rPr lang="nl-BE" sz="1600" dirty="0" smtClean="0"/>
              <a:t>Boskesstraat 1 , 3560 Lummen</a:t>
            </a:r>
            <a:endParaRPr lang="nl-BE" sz="1600" dirty="0" smtClean="0"/>
          </a:p>
          <a:p>
            <a:pPr algn="ctr"/>
            <a:r>
              <a:rPr lang="nl-BE" sz="1600" dirty="0" smtClean="0"/>
              <a:t>Info en inschrijvingen :</a:t>
            </a:r>
          </a:p>
          <a:p>
            <a:pPr algn="ctr"/>
            <a:r>
              <a:rPr lang="nl-BE" sz="1600" dirty="0" smtClean="0"/>
              <a:t>Daniëls Ludo : 0496/28 42 55</a:t>
            </a:r>
          </a:p>
          <a:p>
            <a:pPr algn="ctr"/>
            <a:r>
              <a:rPr lang="nl-BE" sz="1600" dirty="0" err="1" smtClean="0"/>
              <a:t>Troonbeeckx</a:t>
            </a:r>
            <a:r>
              <a:rPr lang="nl-BE" sz="1600" dirty="0" smtClean="0"/>
              <a:t> Peter : 0475/77 99 95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>
          <a:xfrm>
            <a:off x="4941167" y="8244405"/>
            <a:ext cx="72009" cy="72010"/>
          </a:xfrm>
        </p:spPr>
        <p:txBody>
          <a:bodyPr>
            <a:normAutofit fontScale="25000" lnSpcReduction="20000"/>
          </a:bodyPr>
          <a:lstStyle/>
          <a:p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 flipH="1">
            <a:off x="3356991" y="8722173"/>
            <a:ext cx="72007" cy="45719"/>
          </a:xfrm>
        </p:spPr>
        <p:txBody>
          <a:bodyPr>
            <a:normAutofit fontScale="25000" lnSpcReduction="20000"/>
          </a:bodyPr>
          <a:lstStyle/>
          <a:p>
            <a:endParaRPr lang="nl-BE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3685"/>
              </p:ext>
            </p:extLst>
          </p:nvPr>
        </p:nvGraphicFramePr>
        <p:xfrm>
          <a:off x="116632" y="6876256"/>
          <a:ext cx="1885950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r:id="rId3" imgW="1885815" imgH="1885950" progId="AcroExch.Document.11">
                  <p:embed/>
                </p:oleObj>
              </mc:Choice>
              <mc:Fallback>
                <p:oleObj name="Acrobat Document" r:id="rId3" imgW="1885815" imgH="188595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632" y="6876256"/>
                        <a:ext cx="1885950" cy="1885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7966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47</TotalTime>
  <Words>77</Words>
  <Application>Microsoft Office PowerPoint</Application>
  <PresentationFormat>Diavoorstelling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3" baseType="lpstr">
      <vt:lpstr>Golfvorm</vt:lpstr>
      <vt:lpstr>Acrobat Document</vt:lpstr>
      <vt:lpstr>SPORTPROMOTIETORNOOI LIMBURG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SPORTPROMOTIETORNOOI</dc:title>
  <dc:creator>P. Troonbeeckx</dc:creator>
  <cp:lastModifiedBy>P. Troonbeeckx</cp:lastModifiedBy>
  <cp:revision>13</cp:revision>
  <cp:lastPrinted>2015-06-15T12:17:45Z</cp:lastPrinted>
  <dcterms:created xsi:type="dcterms:W3CDTF">2013-05-03T15:14:01Z</dcterms:created>
  <dcterms:modified xsi:type="dcterms:W3CDTF">2015-06-15T18:38:52Z</dcterms:modified>
</cp:coreProperties>
</file>